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E8D60B-897A-4D19-8B4C-1F6A9B1836F2}" type="datetimeFigureOut">
              <a:rPr lang="en-NZ"/>
              <a:pPr>
                <a:defRPr/>
              </a:pPr>
              <a:t>18/03/2014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1268FA-9643-4D39-B9A8-BC955B2923B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739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B225325-B7A6-4775-8AC8-77FD5EC600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916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B7C504-5EFA-4BB4-9244-CA4E1C5F43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717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613E09-8912-4489-938A-CAFEF03355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225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439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C35170-9DB4-47C2-98EB-DB6B03233F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002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AD03B8-398F-47F0-A7CC-4CC4F5BE80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4824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1BB455-C79E-4ACB-81B6-34883DD441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008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664300-43CC-4ED0-A330-2609F72439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116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30FA11-634F-4BD3-96DB-262764EA4E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124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73B839-1A00-4B99-975C-9CED762215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4947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0AE6A0-CEFA-48B5-AFF6-1A2C565D39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79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In the hour of trial, </a:t>
            </a:r>
            <a:r>
              <a:rPr lang="en-GB" dirty="0"/>
              <a:t>Jesus, plead for me,</a:t>
            </a:r>
            <a:endParaRPr lang="en-NZ" dirty="0"/>
          </a:p>
          <a:p>
            <a:r>
              <a:rPr lang="en-GB" dirty="0"/>
              <a:t>		lest by base denial I depart from thee;</a:t>
            </a:r>
            <a:endParaRPr lang="en-NZ" dirty="0"/>
          </a:p>
          <a:p>
            <a:r>
              <a:rPr lang="en-GB" dirty="0"/>
              <a:t>	when thou </a:t>
            </a:r>
            <a:r>
              <a:rPr lang="en-GB" dirty="0" err="1"/>
              <a:t>seest</a:t>
            </a:r>
            <a:r>
              <a:rPr lang="en-GB" dirty="0"/>
              <a:t> me waver, with a look recall,</a:t>
            </a:r>
            <a:endParaRPr lang="en-NZ" dirty="0"/>
          </a:p>
          <a:p>
            <a:r>
              <a:rPr lang="en-GB" dirty="0"/>
              <a:t>		nor for fear or favour suffer me to fall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forbidden pleasures would this vain world </a:t>
            </a:r>
            <a:r>
              <a:rPr lang="en-GB" dirty="0" smtClean="0"/>
              <a:t>	charm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or its sordid treasures spread to work me </a:t>
            </a:r>
            <a:r>
              <a:rPr lang="en-GB" dirty="0" smtClean="0"/>
              <a:t>	harm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bring to my remembrance sad Gethsemane,</a:t>
            </a:r>
            <a:endParaRPr lang="en-NZ" dirty="0"/>
          </a:p>
          <a:p>
            <a:r>
              <a:rPr lang="en-GB" dirty="0"/>
              <a:t>		or, in darker semblance, cross-crowned </a:t>
            </a:r>
            <a:r>
              <a:rPr lang="en-GB" dirty="0" smtClean="0"/>
              <a:t>	Calvary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Should thy mercy send me sorrow, toil and </a:t>
            </a:r>
            <a:r>
              <a:rPr lang="en-GB" dirty="0" smtClean="0"/>
              <a:t>	woe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or should pain attend me on my path below,</a:t>
            </a:r>
            <a:endParaRPr lang="en-NZ" dirty="0"/>
          </a:p>
          <a:p>
            <a:r>
              <a:rPr lang="en-GB" dirty="0"/>
              <a:t>	grant that I may never fail thy hand to see;</a:t>
            </a:r>
            <a:endParaRPr lang="en-NZ" dirty="0"/>
          </a:p>
          <a:p>
            <a:r>
              <a:rPr lang="en-GB" dirty="0"/>
              <a:t>		grant that I may ever cast my cares on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9779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in dust and ashes to the grave I sink,</a:t>
            </a:r>
            <a:endParaRPr lang="en-NZ" dirty="0"/>
          </a:p>
          <a:p>
            <a:r>
              <a:rPr lang="en-GB" dirty="0"/>
              <a:t>		when </a:t>
            </a:r>
            <a:r>
              <a:rPr lang="en-GB" dirty="0" err="1"/>
              <a:t>heav’n’s</a:t>
            </a:r>
            <a:r>
              <a:rPr lang="en-GB" dirty="0"/>
              <a:t> glory flashes o’er the shelving </a:t>
            </a:r>
            <a:r>
              <a:rPr lang="en-GB" dirty="0" smtClean="0"/>
              <a:t>	brink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on thy truth relying through that mortal strife,</a:t>
            </a:r>
            <a:endParaRPr lang="en-NZ" dirty="0"/>
          </a:p>
          <a:p>
            <a:r>
              <a:rPr lang="en-GB" dirty="0"/>
              <a:t>		Lord, receive me, dying, to eternal life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James Montgomery, 1834, alt.</a:t>
            </a:r>
            <a:endParaRPr lang="en-NZ" sz="1000" dirty="0"/>
          </a:p>
          <a:p>
            <a:pPr algn="r"/>
            <a:r>
              <a:rPr lang="en-GB" sz="1000" dirty="0"/>
              <a:t>Tune: Spencer Lane, 1879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2014-03-05T08:16:43Z</dcterms:created>
  <dcterms:modified xsi:type="dcterms:W3CDTF">2014-03-18T09:48:09Z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